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98" r:id="rId3"/>
    <p:sldId id="299" r:id="rId4"/>
    <p:sldId id="311" r:id="rId5"/>
    <p:sldId id="312" r:id="rId6"/>
    <p:sldId id="313" r:id="rId7"/>
    <p:sldId id="314" r:id="rId8"/>
    <p:sldId id="315" r:id="rId9"/>
    <p:sldId id="316" r:id="rId10"/>
    <p:sldId id="340" r:id="rId11"/>
    <p:sldId id="341" r:id="rId12"/>
    <p:sldId id="317" r:id="rId13"/>
    <p:sldId id="318" r:id="rId14"/>
    <p:sldId id="319" r:id="rId15"/>
    <p:sldId id="320" r:id="rId16"/>
    <p:sldId id="321" r:id="rId17"/>
    <p:sldId id="322" r:id="rId18"/>
    <p:sldId id="338" r:id="rId19"/>
    <p:sldId id="339" r:id="rId20"/>
    <p:sldId id="323" r:id="rId21"/>
    <p:sldId id="324" r:id="rId22"/>
    <p:sldId id="325" r:id="rId23"/>
    <p:sldId id="326" r:id="rId24"/>
    <p:sldId id="327" r:id="rId25"/>
    <p:sldId id="328" r:id="rId26"/>
    <p:sldId id="343" r:id="rId27"/>
    <p:sldId id="344" r:id="rId28"/>
    <p:sldId id="345" r:id="rId29"/>
    <p:sldId id="346" r:id="rId30"/>
    <p:sldId id="296" r:id="rId3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9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EDA1F-1B46-48CB-B179-F6DE5564076C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741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4E43-77B6-4A6B-8356-C569CC543B6A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80815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686804" y="609600"/>
            <a:ext cx="2590800" cy="5486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914404" y="609600"/>
            <a:ext cx="7569200" cy="5486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A7E5E-8CEC-4964-8FC1-64C1BC38A1CF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7303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8EEAD-6005-4627-8376-D64C24AFF38B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39659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0F366-FF0C-408A-AD77-A2E50742C249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0877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765BF-5A68-4048-89E7-BEC46D967DC8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5484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4B048-BD11-485A-88C9-8679090B5206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097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65462-FE11-4304-9B01-0EB9D5A37AE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3118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4D926-18A3-4B38-916B-949D1A4EFAE8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8022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57090-CE20-4C15-AA4E-776615E195BF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26658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51" y="27306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19" y="143511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C06A0-AA93-40CE-B87E-295AB7D9F1E7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0941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B3734-DBA7-4F0E-945E-1CAD092D398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2084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D42938E-29CA-4520-A0AC-74AC371412B4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5471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358835">
            <a:off x="1007702" y="2106884"/>
            <a:ext cx="10195712" cy="283669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urveDown">
              <a:avLst/>
            </a:prstTxWarp>
            <a:spAutoFit/>
          </a:bodyPr>
          <a:lstStyle/>
          <a:p>
            <a:pPr algn="ctr"/>
            <a:r>
              <a:rPr lang="ko-KR" alt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lgerian" panose="04020705040A02060702" pitchFamily="82" charset="0"/>
              </a:rPr>
              <a:t>빨리</a:t>
            </a:r>
            <a:r>
              <a:rPr lang="ko-KR" alt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지나가는</a:t>
            </a:r>
            <a:r>
              <a:rPr lang="ko-KR" altLang="en-US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ko-KR" alt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단어 맞추기</a:t>
            </a:r>
            <a:endParaRPr lang="en-US" sz="6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967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400" b="1" kern="0" dirty="0" smtClean="0">
                <a:solidFill>
                  <a:srgbClr val="009900"/>
                </a:solidFill>
              </a:rPr>
              <a:t>교실</a:t>
            </a:r>
            <a:endParaRPr lang="ko-KR" altLang="en-US" sz="6000" b="1" kern="0" dirty="0">
              <a:solidFill>
                <a:srgbClr val="FF00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교실</a:t>
            </a:r>
            <a:endParaRPr lang="ko-KR" altLang="en-US" sz="7200" b="1" kern="0" dirty="0">
              <a:solidFill>
                <a:srgbClr val="FF00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400" b="1" kern="0" dirty="0" smtClean="0">
                <a:solidFill>
                  <a:srgbClr val="009900"/>
                </a:solidFill>
              </a:rPr>
              <a:t>유치원</a:t>
            </a:r>
            <a:endParaRPr lang="ko-KR" altLang="en-US" sz="2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유치원</a:t>
            </a:r>
            <a:endParaRPr lang="ko-KR" altLang="en-US" sz="28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500" b="1" kern="0" dirty="0" smtClean="0">
                <a:solidFill>
                  <a:srgbClr val="009900"/>
                </a:solidFill>
              </a:rPr>
              <a:t>공원</a:t>
            </a:r>
            <a:endParaRPr lang="ko-KR" altLang="en-US" sz="55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68888" y="2222129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>
                <a:solidFill>
                  <a:srgbClr val="009900"/>
                </a:solidFill>
              </a:rPr>
              <a:t>공원</a:t>
            </a:r>
            <a:endParaRPr lang="ko-KR" altLang="en-US" sz="54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60734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135188" y="700755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02156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400" b="1" kern="0" dirty="0" smtClean="0">
                <a:solidFill>
                  <a:srgbClr val="009900"/>
                </a:solidFill>
              </a:rPr>
              <a:t>병원</a:t>
            </a:r>
            <a:endParaRPr lang="ko-KR" altLang="en-US" sz="2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병원</a:t>
            </a:r>
            <a:endParaRPr lang="ko-KR" altLang="en-US" sz="28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400" b="1" kern="0" smtClean="0">
                <a:solidFill>
                  <a:srgbClr val="009900"/>
                </a:solidFill>
              </a:rPr>
              <a:t>교회</a:t>
            </a:r>
            <a:endParaRPr lang="ko-KR" altLang="en-US" sz="2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999559" y="2322604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교회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82438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000" b="1" kern="0" dirty="0" smtClean="0">
                <a:solidFill>
                  <a:srgbClr val="009900"/>
                </a:solidFill>
              </a:rPr>
              <a:t>우리학교</a:t>
            </a:r>
            <a:endParaRPr lang="ko-KR" altLang="en-US" sz="4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arrow.wav"/>
          </p:stSnd>
        </p:sndAc>
      </p:transition>
    </mc:Choice>
    <mc:Fallback xmlns="">
      <p:transition spd="slow">
        <p:dissolve/>
        <p:sndAc>
          <p:stSnd>
            <p:snd r:embed="rId4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400" b="1" kern="0" dirty="0" smtClean="0">
                <a:solidFill>
                  <a:srgbClr val="009900"/>
                </a:solidFill>
              </a:rPr>
              <a:t>가게</a:t>
            </a:r>
            <a:endParaRPr lang="ko-KR" altLang="en-US" sz="2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가게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500" b="1" kern="0" dirty="0" smtClean="0">
                <a:solidFill>
                  <a:srgbClr val="009900"/>
                </a:solidFill>
              </a:rPr>
              <a:t>아파트</a:t>
            </a:r>
            <a:endParaRPr lang="ko-KR" altLang="en-US" sz="45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아파트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500" b="1" kern="0" dirty="0" smtClean="0">
                <a:solidFill>
                  <a:srgbClr val="009900"/>
                </a:solidFill>
              </a:rPr>
              <a:t>공원</a:t>
            </a:r>
            <a:endParaRPr lang="ko-KR" altLang="en-US" sz="45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공원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500" b="1" kern="0" dirty="0" smtClean="0">
                <a:solidFill>
                  <a:srgbClr val="009900"/>
                </a:solidFill>
              </a:rPr>
              <a:t>집</a:t>
            </a:r>
            <a:endParaRPr lang="ko-KR" altLang="en-US" sz="45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527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>
                <a:solidFill>
                  <a:srgbClr val="009900"/>
                </a:solidFill>
              </a:rPr>
              <a:t>집</a:t>
            </a: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346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500" b="1" kern="0" dirty="0" smtClean="0">
                <a:solidFill>
                  <a:srgbClr val="009900"/>
                </a:solidFill>
              </a:rPr>
              <a:t>우리동네</a:t>
            </a:r>
            <a:endParaRPr lang="ko-KR" altLang="en-US" sz="45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412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우리동네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61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우리 학교</a:t>
            </a:r>
            <a:endParaRPr lang="ko-KR" altLang="en-US" sz="54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922373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pic>
        <p:nvPicPr>
          <p:cNvPr id="1027" name="Picture 3" descr="C:\Users\Hiossen2\AppData\Local\Microsoft\Windows\INetCache\IE\LZ0KBCYG\Depositphotos_28145231_x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9326" y="1128033"/>
            <a:ext cx="6165668" cy="49962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654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400" b="1" kern="0" dirty="0" smtClean="0">
                <a:solidFill>
                  <a:srgbClr val="009900"/>
                </a:solidFill>
              </a:rPr>
              <a:t>교무실</a:t>
            </a:r>
            <a:endParaRPr lang="ko-KR" altLang="en-US" sz="2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교무실</a:t>
            </a:r>
            <a:endParaRPr lang="ko-KR" altLang="en-US" sz="28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400" b="1" kern="0" dirty="0" smtClean="0">
                <a:solidFill>
                  <a:srgbClr val="009900"/>
                </a:solidFill>
              </a:rPr>
              <a:t>화장실</a:t>
            </a:r>
            <a:endParaRPr lang="ko-KR" altLang="en-US" sz="2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화장실</a:t>
            </a:r>
            <a:endParaRPr lang="ko-KR" altLang="en-US" sz="28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4400" b="1" kern="0" dirty="0" smtClean="0">
                <a:solidFill>
                  <a:srgbClr val="009900"/>
                </a:solidFill>
              </a:rPr>
              <a:t>도서관</a:t>
            </a:r>
            <a:endParaRPr lang="ko-KR" altLang="en-US" sz="6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도서관</a:t>
            </a:r>
            <a:endParaRPr lang="ko-KR" altLang="en-US" sz="72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기본 디자인">
  <a:themeElements>
    <a:clrScheme name="1_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67</Words>
  <Application>Microsoft Office PowerPoint</Application>
  <PresentationFormat>Widescreen</PresentationFormat>
  <Paragraphs>71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굴림</vt:lpstr>
      <vt:lpstr>휴먼모음T</vt:lpstr>
      <vt:lpstr>Algerian</vt:lpstr>
      <vt:lpstr>2_기본 디자인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보아스보아스</dc:creator>
  <cp:lastModifiedBy>wooyoung park</cp:lastModifiedBy>
  <cp:revision>35</cp:revision>
  <dcterms:created xsi:type="dcterms:W3CDTF">2016-07-09T05:16:19Z</dcterms:created>
  <dcterms:modified xsi:type="dcterms:W3CDTF">2020-04-11T17:08:38Z</dcterms:modified>
</cp:coreProperties>
</file>